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65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2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76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23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4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9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61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03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4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E5D0-347B-F44B-B6FF-71D851A18552}" type="datetimeFigureOut">
              <a:rPr lang="nl-NL" smtClean="0"/>
              <a:t>09-11-18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562B-8255-6948-A345-11DA8AB9A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12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Ademhalingsstelsel </a:t>
            </a:r>
            <a:r>
              <a:rPr lang="de-DE" dirty="0" smtClean="0">
                <a:cs typeface="Calibri Light"/>
              </a:rPr>
              <a:t/>
            </a:r>
            <a:br>
              <a:rPr lang="de-DE" dirty="0" smtClean="0">
                <a:cs typeface="Calibri Light"/>
              </a:rPr>
            </a:br>
            <a:r>
              <a:rPr lang="de-DE" dirty="0" err="1" smtClean="0">
                <a:cs typeface="Calibri Light"/>
              </a:rPr>
              <a:t>deel</a:t>
            </a:r>
            <a:r>
              <a:rPr lang="de-DE" dirty="0" smtClean="0">
                <a:cs typeface="Calibri Light"/>
              </a:rPr>
              <a:t> 1</a:t>
            </a:r>
            <a:endParaRPr lang="de-D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Klas 2 </a:t>
            </a:r>
            <a:r>
              <a:rPr lang="de-DE" dirty="0" err="1">
                <a:cs typeface="Calibri"/>
              </a:rPr>
              <a:t>vmbo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gt</a:t>
            </a:r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89023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531" y="704057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Leerdoelen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9195" y="1802791"/>
            <a:ext cx="5486400" cy="804862"/>
          </a:xfrm>
        </p:spPr>
        <p:txBody>
          <a:bodyPr>
            <a:noAutofit/>
          </a:bodyPr>
          <a:lstStyle/>
          <a:p>
            <a:pPr lvl="0"/>
            <a:r>
              <a:rPr lang="nl-NL" sz="1600" dirty="0"/>
              <a:t>Leerdoel A</a:t>
            </a:r>
          </a:p>
          <a:p>
            <a:r>
              <a:rPr lang="nl-NL" sz="1600" dirty="0"/>
              <a:t>Je moet de delen van het ademhalingsstelsel kunnen noemen.</a:t>
            </a:r>
          </a:p>
          <a:p>
            <a:pPr lvl="0"/>
            <a:r>
              <a:rPr lang="nl-NL" sz="1600" dirty="0"/>
              <a:t>Leerdoel B</a:t>
            </a:r>
          </a:p>
          <a:p>
            <a:r>
              <a:rPr lang="nl-NL" sz="1600" dirty="0"/>
              <a:t>Je moet de kenmerken en functies van de delen van het ademhalingsstelsel kunnen noemen.</a:t>
            </a:r>
          </a:p>
          <a:p>
            <a:pPr lvl="0"/>
            <a:r>
              <a:rPr lang="nl-NL" sz="1600" dirty="0"/>
              <a:t>Leerdoel C</a:t>
            </a:r>
          </a:p>
          <a:p>
            <a:r>
              <a:rPr lang="nl-NL" sz="1600" dirty="0"/>
              <a:t>Je moet kunnen uitleggen dat de neusademhaling gezonder is dan mondademhaling.</a:t>
            </a:r>
          </a:p>
          <a:p>
            <a:pPr lvl="0"/>
            <a:r>
              <a:rPr lang="nl-NL" sz="1600" dirty="0"/>
              <a:t>Leerdoel D</a:t>
            </a:r>
          </a:p>
          <a:p>
            <a:r>
              <a:rPr lang="nl-NL" sz="1600" dirty="0"/>
              <a:t>Je moet de stand van de huig en van het strotklepje kunnen aangeven bij het ademhalen, bij het slikken en bij het verslikken</a:t>
            </a:r>
            <a:r>
              <a:rPr lang="nl-NL" sz="1800" dirty="0"/>
              <a:t>.</a:t>
            </a:r>
          </a:p>
          <a:p>
            <a:endParaRPr lang="nl-NL" sz="1800" dirty="0"/>
          </a:p>
        </p:txBody>
      </p:sp>
      <p:pic>
        <p:nvPicPr>
          <p:cNvPr id="7" name="Tijdelijke aanduiding voor afbeelding 6" descr="Gray970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4" r="-10674"/>
          <a:stretch>
            <a:fillRect/>
          </a:stretch>
        </p:blipFill>
        <p:spPr>
          <a:xfrm>
            <a:off x="5141400" y="987426"/>
            <a:ext cx="4344545" cy="4822984"/>
          </a:xfrm>
        </p:spPr>
      </p:pic>
    </p:spTree>
    <p:extLst>
      <p:ext uri="{BB962C8B-B14F-4D97-AF65-F5344CB8AC3E}">
        <p14:creationId xmlns:p14="http://schemas.microsoft.com/office/powerpoint/2010/main" val="30084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="" xmlns:a16="http://schemas.microsoft.com/office/drawing/2014/main" id="{73DE2CFE-42F2-48F0-8706-5264E012B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B496FC-87B5-4C5B-BBD3-F050A259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9"/>
            <a:ext cx="2319735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  <a:cs typeface="Calibri Light"/>
              </a:rPr>
              <a:t>Ademhalingsstelsel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 </a:t>
            </a:r>
            <a:endParaRPr lang="en-US" sz="2000" kern="1200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13F49DA8-159A-493F-906C-C73B5035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214" y="3355131"/>
            <a:ext cx="2002055" cy="2427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/>
              </a:rPr>
              <a:t>Neusholte</a:t>
            </a:r>
            <a:r>
              <a:rPr lang="en-US" sz="1600" dirty="0">
                <a:cs typeface="Calibri"/>
              </a:rPr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/>
              </a:rPr>
              <a:t>Mondholte</a:t>
            </a:r>
            <a:r>
              <a:rPr lang="en-US" sz="1600" dirty="0">
                <a:cs typeface="Calibri"/>
              </a:rPr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/>
              </a:rPr>
              <a:t>Strottenhoofd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/>
              </a:rPr>
              <a:t>Luchtpijp</a:t>
            </a:r>
          </a:p>
          <a:p>
            <a:pPr indent="-228600">
              <a:buChar char="•"/>
            </a:pPr>
            <a:r>
              <a:rPr lang="en-US" sz="1600" dirty="0" err="1">
                <a:cs typeface="Calibri"/>
              </a:rPr>
              <a:t>Bronchiën</a:t>
            </a:r>
            <a:r>
              <a:rPr lang="en-US" sz="1600" dirty="0">
                <a:cs typeface="Calibri"/>
              </a:rPr>
              <a:t> </a:t>
            </a:r>
          </a:p>
          <a:p>
            <a:pPr indent="-228600">
              <a:buChar char="•"/>
            </a:pPr>
            <a:r>
              <a:rPr lang="en-US" sz="1600" dirty="0" err="1">
                <a:cs typeface="Calibri"/>
              </a:rPr>
              <a:t>Longen</a:t>
            </a:r>
            <a:r>
              <a:rPr lang="en-US" sz="1600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pPr marL="571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="" xmlns:a16="http://schemas.microsoft.com/office/drawing/2014/main" id="{A135D0D4-B1C2-4866-989B-3101A37457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3736" b="13736"/>
          <a:stretch/>
        </p:blipFill>
        <p:spPr>
          <a:xfrm>
            <a:off x="3791665" y="952501"/>
            <a:ext cx="4587617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="" xmlns:a16="http://schemas.microsoft.com/office/drawing/2014/main" id="{340190FE-697C-4E10-BFE1-FC4EF7C2BF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/>
          </a:blip>
          <a:srcRect t="10845" r="2" b="2"/>
          <a:stretch/>
        </p:blipFill>
        <p:spPr>
          <a:xfrm>
            <a:off x="0" y="-1"/>
            <a:ext cx="481729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E5875B57-13EE-493B-9661-A526A289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735" y="4531567"/>
            <a:ext cx="2108720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cs typeface="Calibri Light"/>
              </a:rPr>
              <a:t>e</a:t>
            </a:r>
            <a:endParaRPr lang="en-US" sz="4400" dirty="0" err="1">
              <a:solidFill>
                <a:schemeClr val="bg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7DFB8408-7511-4D73-BFB4-2E28B17B3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6702" y="126273"/>
            <a:ext cx="2949178" cy="41669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nl-NL" sz="1600" dirty="0">
                <a:cs typeface="Calibri"/>
              </a:rPr>
              <a:t>Neusslijmvlies </a:t>
            </a:r>
          </a:p>
          <a:p>
            <a:pPr marL="342900" indent="-342900">
              <a:buAutoNum type="arabicPeriod"/>
            </a:pPr>
            <a:r>
              <a:rPr lang="nl-NL" sz="1600" dirty="0" smtClean="0">
                <a:cs typeface="Calibri"/>
              </a:rPr>
              <a:t>Trilhaarcellen</a:t>
            </a:r>
            <a:endParaRPr lang="nl-NL" sz="1600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nl-NL" sz="1600" dirty="0">
                <a:cs typeface="Calibri"/>
              </a:rPr>
              <a:t>Slijm producerende cellen</a:t>
            </a:r>
          </a:p>
          <a:p>
            <a:r>
              <a:rPr lang="nl-NL" sz="1600" dirty="0" smtClean="0">
                <a:cs typeface="Calibri"/>
              </a:rPr>
              <a:t> de slijm producerende cellen zorgen voor een laagje slijm over de cellen heen , het neusslijmvlies. De trilharen zorgen ervoor dat  in een golvende beweging  dit naar achter de keelholte ingewerkt wordt en vandaar de slokdarm in. </a:t>
            </a:r>
            <a:endParaRPr lang="nl-NL" sz="1600" dirty="0">
              <a:cs typeface="Calibri"/>
            </a:endParaRPr>
          </a:p>
          <a:p>
            <a:pPr marL="342900" indent="-342900">
              <a:buChar char="•"/>
            </a:pPr>
            <a:r>
              <a:rPr lang="nl-NL" sz="1600" dirty="0">
                <a:cs typeface="Calibri"/>
              </a:rPr>
              <a:t>4 reden om door de neus te ademen </a:t>
            </a:r>
          </a:p>
          <a:p>
            <a:pPr marL="342900" indent="-342900">
              <a:buAutoNum type="arabicPeriod"/>
            </a:pPr>
            <a:r>
              <a:rPr lang="nl-NL" sz="1600" dirty="0">
                <a:cs typeface="Calibri"/>
              </a:rPr>
              <a:t>Het verwarmt de lucht</a:t>
            </a:r>
          </a:p>
          <a:p>
            <a:pPr marL="342900" indent="-342900">
              <a:buAutoNum type="arabicPeriod"/>
            </a:pPr>
            <a:r>
              <a:rPr lang="nl-NL" sz="1600" dirty="0">
                <a:cs typeface="Calibri"/>
              </a:rPr>
              <a:t>Het houdt stofdeeltjes en ziekteverwekkers tegen</a:t>
            </a:r>
          </a:p>
          <a:p>
            <a:pPr marL="342900" indent="-342900">
              <a:buAutoNum type="arabicPeriod"/>
            </a:pPr>
            <a:r>
              <a:rPr lang="nl-NL" sz="1600" dirty="0">
                <a:cs typeface="Calibri"/>
              </a:rPr>
              <a:t>Lucht wordt vochtig gemaakt</a:t>
            </a:r>
          </a:p>
          <a:p>
            <a:pPr marL="342900" indent="-342900">
              <a:buAutoNum type="arabicPeriod"/>
            </a:pPr>
            <a:r>
              <a:rPr lang="nl-NL" sz="1600" dirty="0">
                <a:cs typeface="Calibri"/>
              </a:rPr>
              <a:t>De lucht wordt gekeurd </a:t>
            </a:r>
          </a:p>
          <a:p>
            <a:pPr marL="342900" indent="-342900">
              <a:buChar char="•"/>
            </a:pPr>
            <a:endParaRPr lang="nl-NL" sz="1600" dirty="0"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19B071DC-4179-4F63-BBF0-E61D8C0C7CE8}"/>
              </a:ext>
            </a:extLst>
          </p:cNvPr>
          <p:cNvSpPr txBox="1"/>
          <p:nvPr/>
        </p:nvSpPr>
        <p:spPr>
          <a:xfrm>
            <a:off x="4927446" y="3646449"/>
            <a:ext cx="258568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7" name="Afbeelding 7">
            <a:extLst>
              <a:ext uri="{FF2B5EF4-FFF2-40B4-BE49-F238E27FC236}">
                <a16:creationId xmlns="" xmlns:a16="http://schemas.microsoft.com/office/drawing/2014/main" id="{B7A43780-19DF-4E55-9428-2EF2432C31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665" y="5247966"/>
            <a:ext cx="3394663" cy="1897594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7255566" y="99391"/>
            <a:ext cx="1350065" cy="86139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neusholte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81</Words>
  <Application>Microsoft Macintosh PowerPoint</Application>
  <PresentationFormat>Diavoorstelling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Ademhalingsstelsel  deel 1</vt:lpstr>
      <vt:lpstr>Leerdoelen </vt:lpstr>
      <vt:lpstr>Ademhalingsstelsel </vt:lpstr>
      <vt:lpstr>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Ademhalingsstelsel </dc:title>
  <dc:creator>Barth Voogd</dc:creator>
  <cp:lastModifiedBy>Barth Voogd</cp:lastModifiedBy>
  <cp:revision>6</cp:revision>
  <dcterms:created xsi:type="dcterms:W3CDTF">2018-11-05T10:50:16Z</dcterms:created>
  <dcterms:modified xsi:type="dcterms:W3CDTF">2018-11-09T11:31:52Z</dcterms:modified>
</cp:coreProperties>
</file>